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7" r:id="rId2"/>
    <p:sldId id="309" r:id="rId3"/>
    <p:sldId id="310" r:id="rId4"/>
    <p:sldId id="311" r:id="rId5"/>
    <p:sldId id="312" r:id="rId6"/>
    <p:sldId id="308" r:id="rId7"/>
  </p:sldIdLst>
  <p:sldSz cx="9144000" cy="6858000" type="screen4x3"/>
  <p:notesSz cx="6794500" cy="9931400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5E839A"/>
    <a:srgbClr val="415B6B"/>
    <a:srgbClr val="7899AD"/>
    <a:srgbClr val="B6C6D0"/>
    <a:srgbClr val="F9AA00"/>
    <a:srgbClr val="3B687F"/>
    <a:srgbClr val="5C8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4" autoAdjust="0"/>
    <p:restoredTop sz="86864" autoAdjust="0"/>
  </p:normalViewPr>
  <p:slideViewPr>
    <p:cSldViewPr>
      <p:cViewPr>
        <p:scale>
          <a:sx n="100" d="100"/>
          <a:sy n="100" d="100"/>
        </p:scale>
        <p:origin x="-179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9374D03-ABE5-4870-87F0-7653B7A508D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009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F1FE7DE-306B-40DA-8729-EE4B1E1D728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9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0FAF8-64A5-4D34-8A12-BE0DDDFD92D1}" type="slidenum">
              <a:rPr lang="de-DE"/>
              <a:pPr/>
              <a:t>1</a:t>
            </a:fld>
            <a:endParaRPr lang="de-DE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6625" y="3111500"/>
            <a:ext cx="6824663" cy="2667000"/>
          </a:xfrm>
        </p:spPr>
        <p:txBody>
          <a:bodyPr/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38213" y="1535113"/>
            <a:ext cx="6823075" cy="1470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grpSp>
        <p:nvGrpSpPr>
          <p:cNvPr id="6159" name="Group 15"/>
          <p:cNvGrpSpPr>
            <a:grpSpLocks/>
          </p:cNvGrpSpPr>
          <p:nvPr userDrawn="1"/>
        </p:nvGrpSpPr>
        <p:grpSpPr bwMode="auto">
          <a:xfrm>
            <a:off x="4995863" y="0"/>
            <a:ext cx="4148137" cy="673100"/>
            <a:chOff x="3028" y="358"/>
            <a:chExt cx="2613" cy="424"/>
          </a:xfrm>
        </p:grpSpPr>
        <p:pic>
          <p:nvPicPr>
            <p:cNvPr id="6160" name="Picture 16" descr="wappen_xl_s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358"/>
              <a:ext cx="705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3028" y="527"/>
              <a:ext cx="18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Bayerisches Landesamt für</a:t>
              </a:r>
            </a:p>
            <a:p>
              <a:pPr>
                <a:lnSpc>
                  <a:spcPct val="90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Umwelt</a:t>
              </a:r>
            </a:p>
          </p:txBody>
        </p:sp>
      </p:grpSp>
      <p:pic>
        <p:nvPicPr>
          <p:cNvPr id="6166" name="Picture 22" descr="PP Hintergru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9" name="Group 25"/>
          <p:cNvGrpSpPr>
            <a:grpSpLocks/>
          </p:cNvGrpSpPr>
          <p:nvPr userDrawn="1"/>
        </p:nvGrpSpPr>
        <p:grpSpPr bwMode="auto">
          <a:xfrm>
            <a:off x="4876800" y="387350"/>
            <a:ext cx="4148138" cy="673100"/>
            <a:chOff x="3028" y="358"/>
            <a:chExt cx="2613" cy="424"/>
          </a:xfrm>
        </p:grpSpPr>
        <p:pic>
          <p:nvPicPr>
            <p:cNvPr id="6170" name="Picture 26" descr="wappen_xl_s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358"/>
              <a:ext cx="705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1" name="Text Box 27"/>
            <p:cNvSpPr txBox="1">
              <a:spLocks noChangeArrowheads="1"/>
            </p:cNvSpPr>
            <p:nvPr/>
          </p:nvSpPr>
          <p:spPr bwMode="auto">
            <a:xfrm>
              <a:off x="3028" y="527"/>
              <a:ext cx="18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Bayerisches Landesamt für</a:t>
              </a:r>
            </a:p>
            <a:p>
              <a:pPr>
                <a:lnSpc>
                  <a:spcPct val="90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Umwelt</a:t>
              </a:r>
            </a:p>
          </p:txBody>
        </p:sp>
      </p:grpSp>
      <p:sp>
        <p:nvSpPr>
          <p:cNvPr id="6174" name="Rectangle 30"/>
          <p:cNvSpPr>
            <a:spLocks noChangeArrowheads="1"/>
          </p:cNvSpPr>
          <p:nvPr userDrawn="1"/>
        </p:nvSpPr>
        <p:spPr bwMode="auto">
          <a:xfrm>
            <a:off x="0" y="1341438"/>
            <a:ext cx="7845425" cy="150812"/>
          </a:xfrm>
          <a:prstGeom prst="rect">
            <a:avLst/>
          </a:prstGeom>
          <a:solidFill>
            <a:srgbClr val="F9A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05200"/>
            <a:ext cx="987924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© LfU / Thomas Obermeier, </a:t>
            </a:r>
            <a:r>
              <a:rPr lang="de-DE" dirty="0" err="1" smtClean="0"/>
              <a:t>Ref</a:t>
            </a:r>
            <a:r>
              <a:rPr lang="de-DE" dirty="0" smtClean="0"/>
              <a:t>. 65 / 23.09.2015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dirty="0" smtClean="0"/>
              <a:t>DABay – Modul Bescheide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36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4208463" cy="469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1628775"/>
            <a:ext cx="4208462" cy="469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97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0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51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19256" cy="454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0180"/>
            <a:ext cx="5111750" cy="46859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28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93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2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1638" y="935038"/>
            <a:ext cx="2141537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935038"/>
            <a:ext cx="6275388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34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35038"/>
            <a:ext cx="85693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28775"/>
            <a:ext cx="8569325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95900" y="6477000"/>
            <a:ext cx="36782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B687F"/>
                </a:solidFill>
              </a:defRPr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223838"/>
            <a:ext cx="5184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5000"/>
              </a:lnSpc>
              <a:defRPr sz="1400" b="1">
                <a:solidFill>
                  <a:srgbClr val="3B687F"/>
                </a:solidFill>
              </a:defRPr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323850" y="836613"/>
            <a:ext cx="8569325" cy="0"/>
          </a:xfrm>
          <a:prstGeom prst="line">
            <a:avLst/>
          </a:prstGeom>
          <a:noFill/>
          <a:ln w="25400">
            <a:solidFill>
              <a:srgbClr val="F9A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5630863" y="93600"/>
            <a:ext cx="3257550" cy="630000"/>
            <a:chOff x="5630863" y="93600"/>
            <a:chExt cx="3257550" cy="630000"/>
          </a:xfrm>
        </p:grpSpPr>
        <p:sp>
          <p:nvSpPr>
            <p:cNvPr id="1058" name="Text Box 34"/>
            <p:cNvSpPr txBox="1">
              <a:spLocks noChangeArrowheads="1"/>
            </p:cNvSpPr>
            <p:nvPr userDrawn="1"/>
          </p:nvSpPr>
          <p:spPr bwMode="auto">
            <a:xfrm>
              <a:off x="6332538" y="336550"/>
              <a:ext cx="1841500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200" dirty="0">
                  <a:solidFill>
                    <a:srgbClr val="3B687F"/>
                  </a:solidFill>
                </a:rPr>
                <a:t>Bayerisches Landesamt für</a:t>
              </a:r>
            </a:p>
            <a:p>
              <a:pPr>
                <a:lnSpc>
                  <a:spcPct val="85000"/>
                </a:lnSpc>
              </a:pPr>
              <a:r>
                <a:rPr lang="de-DE" sz="1200" dirty="0">
                  <a:solidFill>
                    <a:srgbClr val="3B687F"/>
                  </a:solidFill>
                </a:rPr>
                <a:t>Umwelt</a:t>
              </a:r>
            </a:p>
          </p:txBody>
        </p:sp>
        <p:pic>
          <p:nvPicPr>
            <p:cNvPr id="1063" name="Picture 39" descr="staatswappen_wb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238125"/>
              <a:ext cx="64770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63" y="93600"/>
              <a:ext cx="630000" cy="63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9pPr>
    </p:titleStyle>
    <p:bodyStyle>
      <a:lvl1pPr marL="193675" indent="-1936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873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238250" indent="-1889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9386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29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01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273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45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17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02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07504" y="2348880"/>
            <a:ext cx="7725792" cy="1728192"/>
          </a:xfrm>
        </p:spPr>
        <p:txBody>
          <a:bodyPr/>
          <a:lstStyle/>
          <a:p>
            <a:r>
              <a:rPr lang="de-DE" sz="4000" dirty="0" smtClean="0"/>
              <a:t>DABay </a:t>
            </a:r>
            <a:r>
              <a:rPr lang="de-DE" sz="4000" dirty="0" smtClean="0"/>
              <a:t>– Modul Bescheide</a:t>
            </a:r>
            <a:r>
              <a:rPr lang="de-DE" sz="4200" dirty="0" smtClean="0"/>
              <a:t/>
            </a:r>
            <a:br>
              <a:rPr lang="de-DE" sz="4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1331640" y="267930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Thomas Obermeier </a:t>
            </a:r>
            <a:r>
              <a:rPr lang="de-DE" dirty="0">
                <a:solidFill>
                  <a:schemeClr val="bg1"/>
                </a:solidFill>
              </a:rPr>
              <a:t>LfU, </a:t>
            </a:r>
            <a:r>
              <a:rPr lang="de-DE" dirty="0" err="1" smtClean="0">
                <a:solidFill>
                  <a:schemeClr val="bg1"/>
                </a:solidFill>
              </a:rPr>
              <a:t>Ref</a:t>
            </a:r>
            <a:r>
              <a:rPr lang="de-DE" dirty="0" smtClean="0">
                <a:solidFill>
                  <a:schemeClr val="bg1"/>
                </a:solidFill>
              </a:rPr>
              <a:t>. </a:t>
            </a:r>
            <a:r>
              <a:rPr lang="de-DE" dirty="0">
                <a:solidFill>
                  <a:schemeClr val="bg1"/>
                </a:solidFill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29672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300498"/>
            <a:ext cx="3528392" cy="524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kommunale Kläranlage der Gemeinde </a:t>
            </a:r>
            <a:r>
              <a:rPr lang="de-DE" dirty="0" err="1" smtClean="0"/>
              <a:t>Seeg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Thomas Obermeier, Ref. 65 / 23.09.2015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Bescheide</a:t>
            </a:r>
            <a:endParaRPr lang="de-DE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1" y="1484784"/>
            <a:ext cx="3617883" cy="51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2682309" y="2516148"/>
            <a:ext cx="1152128" cy="1927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5508104" y="5949280"/>
            <a:ext cx="1512168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242149" y="5085184"/>
            <a:ext cx="2592288" cy="5040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2682309" y="2924944"/>
            <a:ext cx="1152128" cy="1800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Textfeld 12"/>
          <p:cNvSpPr txBox="1"/>
          <p:nvPr/>
        </p:nvSpPr>
        <p:spPr>
          <a:xfrm rot="20139696">
            <a:off x="1087815" y="3720475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</a:rPr>
              <a:t>ERSTBESCHEID</a:t>
            </a:r>
            <a:endParaRPr lang="de-DE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rot="20139696">
            <a:off x="5819654" y="3720474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</a:rPr>
              <a:t>ERSTBESCHEID</a:t>
            </a:r>
            <a:endParaRPr lang="de-DE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1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Thomas Obermeier, Ref. 65 / 23.09.2015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Bescheide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Beispiel: kommunale Kläranlage der Gemeinde </a:t>
            </a:r>
            <a:r>
              <a:rPr lang="de-DE" dirty="0" err="1" smtClean="0"/>
              <a:t>Seeg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419872" cy="50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78" y="1484784"/>
            <a:ext cx="334131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 bwMode="auto">
          <a:xfrm>
            <a:off x="539552" y="2516148"/>
            <a:ext cx="2952328" cy="4808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539552" y="3068960"/>
            <a:ext cx="2952328" cy="1800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5148064" y="2612534"/>
            <a:ext cx="2880320" cy="24040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Textfeld 12"/>
          <p:cNvSpPr txBox="1"/>
          <p:nvPr/>
        </p:nvSpPr>
        <p:spPr>
          <a:xfrm rot="20139696">
            <a:off x="796840" y="3733001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</a:rPr>
              <a:t>ERSTBESCHEID</a:t>
            </a:r>
            <a:endParaRPr lang="de-DE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20139696">
            <a:off x="5826249" y="3733000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</a:rPr>
              <a:t>ERSTBESCHEID</a:t>
            </a:r>
            <a:endParaRPr lang="de-DE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Thomas Obermeier, Ref. 65 / 23.09.2015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Bescheide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Beispiel: kommunale Kläranlage der Gemeinde </a:t>
            </a:r>
            <a:r>
              <a:rPr lang="de-DE" dirty="0" err="1" smtClean="0"/>
              <a:t>Seeg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586853" cy="513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 bwMode="auto">
          <a:xfrm>
            <a:off x="611560" y="1772816"/>
            <a:ext cx="3096344" cy="5760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11560" y="3140968"/>
            <a:ext cx="3096344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 rot="20139696">
            <a:off x="880330" y="3717495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</a:rPr>
              <a:t>ERSTBESCHEID</a:t>
            </a:r>
            <a:endParaRPr lang="de-DE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Thomas Obermeier, Ref. 65 / 23.09.2015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Bescheide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1" y="1556792"/>
            <a:ext cx="3443163" cy="501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Beispiel: kommunale Kläranlage der Gemeinde </a:t>
            </a:r>
            <a:r>
              <a:rPr lang="de-DE" dirty="0" err="1" smtClean="0"/>
              <a:t>Seeg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574416" cy="456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 bwMode="auto">
          <a:xfrm>
            <a:off x="4667020" y="2060848"/>
            <a:ext cx="3096344" cy="7200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264741" y="4743738"/>
            <a:ext cx="3096344" cy="134955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 rot="20139696">
            <a:off x="387407" y="3717495"/>
            <a:ext cx="3171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</a:rPr>
              <a:t>ÄNDERUNGS</a:t>
            </a:r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</a:rPr>
              <a:t>BESCHEID</a:t>
            </a:r>
            <a:endParaRPr lang="de-DE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20139696">
            <a:off x="4629661" y="3717495"/>
            <a:ext cx="3171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</a:rPr>
              <a:t>ÄNDERUNGS</a:t>
            </a:r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</a:rPr>
              <a:t>BESCHEID</a:t>
            </a:r>
            <a:endParaRPr lang="de-DE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1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 / Thomas Obermeier, Ref. 65 / 23.09.2015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Bescheide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569325" cy="1868214"/>
          </a:xfrm>
        </p:spPr>
        <p:txBody>
          <a:bodyPr/>
          <a:lstStyle/>
          <a:p>
            <a:pPr algn="ctr"/>
            <a:r>
              <a:rPr lang="de-DE" sz="5400" dirty="0" smtClean="0"/>
              <a:t>Vielen Dank für Ihre Aufmerksamkeit!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2589971469"/>
      </p:ext>
    </p:extLst>
  </p:cSld>
  <p:clrMapOvr>
    <a:masterClrMapping/>
  </p:clrMapOvr>
</p:sld>
</file>

<file path=ppt/theme/theme1.xml><?xml version="1.0" encoding="utf-8"?>
<a:theme xmlns:a="http://schemas.openxmlformats.org/drawingml/2006/main" name="LfU-Präsentation">
  <a:themeElements>
    <a:clrScheme name="LfU-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fU-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>
    <a:extraClrScheme>
      <a:clrScheme name="LfU-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LfU-Präsentation</Template>
  <TotalTime>0</TotalTime>
  <Words>133</Words>
  <Application>Microsoft Office PowerPoint</Application>
  <PresentationFormat>Bildschirmpräsentation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LfU-Präsentation</vt:lpstr>
      <vt:lpstr>DABay – Modul Bescheide    </vt:lpstr>
      <vt:lpstr>Beispiel: kommunale Kläranlage der Gemeinde Seeg</vt:lpstr>
      <vt:lpstr>Beispiel: kommunale Kläranlage der Gemeinde Seeg</vt:lpstr>
      <vt:lpstr>Beispiel: kommunale Kläranlage der Gemeinde Seeg</vt:lpstr>
      <vt:lpstr>Beispiel: kommunale Kläranlage der Gemeinde Seeg</vt:lpstr>
      <vt:lpstr>Vielen Dank für Ihre Aufmerksamkeit!</vt:lpstr>
    </vt:vector>
  </TitlesOfParts>
  <Company>GB Umwelt und Gesundheit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Dienstbesprechung Technische Gewässeraufsicht</dc:title>
  <dc:creator>Schütter Joachim</dc:creator>
  <cp:lastModifiedBy>Obermeier Thomas</cp:lastModifiedBy>
  <cp:revision>303</cp:revision>
  <cp:lastPrinted>2015-09-14T06:19:36Z</cp:lastPrinted>
  <dcterms:created xsi:type="dcterms:W3CDTF">2014-05-23T09:25:18Z</dcterms:created>
  <dcterms:modified xsi:type="dcterms:W3CDTF">2015-09-23T13:56:25Z</dcterms:modified>
</cp:coreProperties>
</file>