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89" r:id="rId4"/>
    <p:sldId id="294" r:id="rId5"/>
    <p:sldId id="297" r:id="rId6"/>
    <p:sldId id="281" r:id="rId7"/>
    <p:sldId id="298" r:id="rId8"/>
    <p:sldId id="304" r:id="rId9"/>
    <p:sldId id="282" r:id="rId10"/>
    <p:sldId id="299" r:id="rId11"/>
    <p:sldId id="302" r:id="rId12"/>
    <p:sldId id="300" r:id="rId13"/>
    <p:sldId id="303" r:id="rId14"/>
    <p:sldId id="301" r:id="rId15"/>
    <p:sldId id="273" r:id="rId16"/>
  </p:sldIdLst>
  <p:sldSz cx="9144000" cy="6858000" type="screen4x3"/>
  <p:notesSz cx="6794500" cy="99314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5E839A"/>
    <a:srgbClr val="415B6B"/>
    <a:srgbClr val="7899AD"/>
    <a:srgbClr val="B6C6D0"/>
    <a:srgbClr val="F9AA00"/>
    <a:srgbClr val="3B687F"/>
    <a:srgbClr val="5C8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86864" autoAdjust="0"/>
  </p:normalViewPr>
  <p:slideViewPr>
    <p:cSldViewPr>
      <p:cViewPr>
        <p:scale>
          <a:sx n="100" d="100"/>
          <a:sy n="100" d="100"/>
        </p:scale>
        <p:origin x="-247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9374D03-ABE5-4870-87F0-7653B7A508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00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1FE7DE-306B-40DA-8729-EE4B1E1D72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9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FAF8-64A5-4D34-8A12-BE0DDDFD92D1}" type="slidenum">
              <a:rPr lang="de-DE"/>
              <a:pPr/>
              <a:t>1</a:t>
            </a:fld>
            <a:endParaRPr lang="de-DE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8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8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8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8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93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6625" y="3111500"/>
            <a:ext cx="6824663" cy="2667000"/>
          </a:xfrm>
        </p:spPr>
        <p:txBody>
          <a:bodyPr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38213" y="1535113"/>
            <a:ext cx="6823075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grpSp>
        <p:nvGrpSpPr>
          <p:cNvPr id="6159" name="Group 15"/>
          <p:cNvGrpSpPr>
            <a:grpSpLocks/>
          </p:cNvGrpSpPr>
          <p:nvPr userDrawn="1"/>
        </p:nvGrpSpPr>
        <p:grpSpPr bwMode="auto">
          <a:xfrm>
            <a:off x="4995863" y="0"/>
            <a:ext cx="4148137" cy="673100"/>
            <a:chOff x="3028" y="358"/>
            <a:chExt cx="2613" cy="424"/>
          </a:xfrm>
        </p:grpSpPr>
        <p:pic>
          <p:nvPicPr>
            <p:cNvPr id="6160" name="Picture 1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pic>
        <p:nvPicPr>
          <p:cNvPr id="6166" name="Picture 22" descr="PP Hintergr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9" name="Group 25"/>
          <p:cNvGrpSpPr>
            <a:grpSpLocks/>
          </p:cNvGrpSpPr>
          <p:nvPr userDrawn="1"/>
        </p:nvGrpSpPr>
        <p:grpSpPr bwMode="auto">
          <a:xfrm>
            <a:off x="4876800" y="387350"/>
            <a:ext cx="4148138" cy="673100"/>
            <a:chOff x="3028" y="358"/>
            <a:chExt cx="2613" cy="424"/>
          </a:xfrm>
        </p:grpSpPr>
        <p:pic>
          <p:nvPicPr>
            <p:cNvPr id="6170" name="Picture 2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sp>
        <p:nvSpPr>
          <p:cNvPr id="6174" name="Rectangle 30"/>
          <p:cNvSpPr>
            <a:spLocks noChangeArrowheads="1"/>
          </p:cNvSpPr>
          <p:nvPr userDrawn="1"/>
        </p:nvSpPr>
        <p:spPr bwMode="auto">
          <a:xfrm>
            <a:off x="0" y="1341438"/>
            <a:ext cx="7845425" cy="150812"/>
          </a:xfrm>
          <a:prstGeom prst="rect">
            <a:avLst/>
          </a:prstGeom>
          <a:solidFill>
            <a:srgbClr val="F9A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5200"/>
            <a:ext cx="987924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3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208463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628775"/>
            <a:ext cx="4208462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97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0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1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4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180"/>
            <a:ext cx="5111750" cy="46859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28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93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Änderungen in Erklärungen nach AbwAG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2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935038"/>
            <a:ext cx="2141537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935038"/>
            <a:ext cx="6275388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3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35038"/>
            <a:ext cx="8569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56932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5900" y="6477000"/>
            <a:ext cx="36782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223838"/>
            <a:ext cx="5184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1400" b="1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323850" y="836613"/>
            <a:ext cx="8569325" cy="0"/>
          </a:xfrm>
          <a:prstGeom prst="line">
            <a:avLst/>
          </a:prstGeom>
          <a:noFill/>
          <a:ln w="25400">
            <a:solidFill>
              <a:srgbClr val="F9A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5630863" y="93600"/>
            <a:ext cx="3257550" cy="630000"/>
            <a:chOff x="5630863" y="93600"/>
            <a:chExt cx="3257550" cy="630000"/>
          </a:xfrm>
        </p:grpSpPr>
        <p:sp>
          <p:nvSpPr>
            <p:cNvPr id="1058" name="Text Box 34"/>
            <p:cNvSpPr txBox="1">
              <a:spLocks noChangeArrowheads="1"/>
            </p:cNvSpPr>
            <p:nvPr userDrawn="1"/>
          </p:nvSpPr>
          <p:spPr bwMode="auto">
            <a:xfrm>
              <a:off x="6332538" y="336550"/>
              <a:ext cx="1841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Bayerisches Landesamt für</a:t>
              </a:r>
            </a:p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Umwelt</a:t>
              </a:r>
            </a:p>
          </p:txBody>
        </p:sp>
        <p:pic>
          <p:nvPicPr>
            <p:cNvPr id="1063" name="Picture 39" descr="staatswappen_wb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238125"/>
              <a:ext cx="6477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63" y="93600"/>
              <a:ext cx="630000" cy="63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3825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9386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02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07504" y="1556792"/>
            <a:ext cx="7725792" cy="3600400"/>
          </a:xfrm>
        </p:spPr>
        <p:txBody>
          <a:bodyPr/>
          <a:lstStyle/>
          <a:p>
            <a:r>
              <a:rPr lang="de-DE" sz="4200" dirty="0" smtClean="0"/>
              <a:t>DABay – Änderungen bei Erklärungen nach AbwAG</a:t>
            </a:r>
            <a:br>
              <a:rPr lang="de-DE" sz="420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>Einführungsveranstaltung DABay – </a:t>
            </a:r>
            <a:br>
              <a:rPr lang="de-DE" sz="2800" dirty="0" smtClean="0"/>
            </a:br>
            <a:r>
              <a:rPr lang="de-DE" sz="2800" dirty="0" smtClean="0"/>
              <a:t>Modul Bescheide</a:t>
            </a:r>
            <a:br>
              <a:rPr lang="de-DE" sz="2800" dirty="0" smtClean="0"/>
            </a:br>
            <a:r>
              <a:rPr lang="de-DE" sz="2800" dirty="0" smtClean="0"/>
              <a:t>Julia Schick LfU, </a:t>
            </a:r>
            <a:r>
              <a:rPr lang="de-DE" sz="2800" dirty="0" err="1" smtClean="0"/>
              <a:t>Ref</a:t>
            </a:r>
            <a:r>
              <a:rPr lang="de-DE" sz="2800" dirty="0" smtClean="0"/>
              <a:t> 65</a:t>
            </a:r>
            <a:br>
              <a:rPr lang="de-DE" sz="2800" dirty="0" smtClean="0"/>
            </a:b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Anlegen einer § 6.1 Erklärung - zukünftig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8"/>
          <a:stretch/>
        </p:blipFill>
        <p:spPr>
          <a:xfrm>
            <a:off x="31015" y="1887721"/>
            <a:ext cx="9043870" cy="359253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107504" y="3232342"/>
            <a:ext cx="1728192" cy="2252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699792" y="3232342"/>
            <a:ext cx="2376264" cy="2252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80112" y="3068960"/>
            <a:ext cx="2952328" cy="1477328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Abgaberelevante Parameter vorbelegt; Einheit, </a:t>
            </a:r>
            <a:r>
              <a:rPr lang="de-DE" sz="1800" dirty="0" err="1" smtClean="0"/>
              <a:t>Probenahmeart</a:t>
            </a:r>
            <a:r>
              <a:rPr lang="de-DE" sz="1800" dirty="0" smtClean="0"/>
              <a:t> und Vorbehandlung vorbelegt -&gt; änderbar</a:t>
            </a:r>
          </a:p>
        </p:txBody>
      </p:sp>
    </p:spTree>
    <p:extLst>
      <p:ext uri="{BB962C8B-B14F-4D97-AF65-F5344CB8AC3E}">
        <p14:creationId xmlns:p14="http://schemas.microsoft.com/office/powerpoint/2010/main" val="38541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640638" cy="500062"/>
          </a:xfrm>
        </p:spPr>
        <p:txBody>
          <a:bodyPr/>
          <a:lstStyle/>
          <a:p>
            <a:r>
              <a:rPr lang="de-DE" dirty="0"/>
              <a:t>Erklärung nach </a:t>
            </a:r>
            <a:r>
              <a:rPr lang="de-DE" dirty="0" smtClean="0"/>
              <a:t>§4 Abs.5 </a:t>
            </a:r>
            <a:r>
              <a:rPr lang="de-DE" dirty="0" err="1" smtClean="0"/>
              <a:t>BayAbwAG</a:t>
            </a:r>
            <a:r>
              <a:rPr lang="de-DE" dirty="0" smtClean="0"/>
              <a:t> – niedriger erklärte Werte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9" b="10282"/>
          <a:stretch/>
        </p:blipFill>
        <p:spPr>
          <a:xfrm>
            <a:off x="1160959" y="1556792"/>
            <a:ext cx="6965269" cy="515302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300192" y="4077072"/>
            <a:ext cx="2016224" cy="1477328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Auszug aus Erklärung nach §4 Abs. 5 AbwAG, Art. </a:t>
            </a:r>
            <a:r>
              <a:rPr lang="de-DE" sz="1800" dirty="0"/>
              <a:t>5</a:t>
            </a:r>
            <a:r>
              <a:rPr lang="de-DE" sz="1800" dirty="0" smtClean="0"/>
              <a:t> </a:t>
            </a:r>
            <a:r>
              <a:rPr lang="de-DE" sz="1800" dirty="0" err="1" smtClean="0"/>
              <a:t>BayAbwAG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3302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Anlegen einer § 4.5 Erklärung - zukünftig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004"/>
            <a:ext cx="9144000" cy="334598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797309" y="3385014"/>
            <a:ext cx="3913373" cy="272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1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Darstellung der Erklärungen in DABay - zukünftig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2363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2514600" y="2060848"/>
            <a:ext cx="762000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899592" y="4785189"/>
            <a:ext cx="2448272" cy="272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23928" y="4077444"/>
            <a:ext cx="4752528" cy="646331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„Art der Erklärung“ zeigt ob eine §4.5 oder §6.1 </a:t>
            </a:r>
            <a:r>
              <a:rPr lang="de-DE" sz="1800" dirty="0" err="1" smtClean="0"/>
              <a:t>BayAbwAG</a:t>
            </a:r>
            <a:r>
              <a:rPr lang="de-DE" sz="1800" dirty="0" smtClean="0"/>
              <a:t> Erklärung vorliegt</a:t>
            </a:r>
            <a:endParaRPr lang="de-DE" sz="18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930402" y="5058103"/>
            <a:ext cx="4752528" cy="1200329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Für eine Erklärung nach §6.1 können zusätzlich noch Angaben zur Jahresschmutzwassermenge und zum Verdünnungsanteil gemacht werden. 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612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dirty="0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Erklärungen nach AbwAG - zukünftig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697413"/>
          </a:xfrm>
        </p:spPr>
        <p:txBody>
          <a:bodyPr/>
          <a:lstStyle/>
          <a:p>
            <a:r>
              <a:rPr lang="de-DE" dirty="0" smtClean="0"/>
              <a:t>Pro Erklärung nur ein Datensatz pro Betriebsakte vorhanden</a:t>
            </a:r>
          </a:p>
          <a:p>
            <a:r>
              <a:rPr lang="de-DE" dirty="0" smtClean="0"/>
              <a:t>Jede Erklärung wird für eine Abwasserbehandlungsanlage mit Messstelle angelegt</a:t>
            </a:r>
          </a:p>
          <a:p>
            <a:r>
              <a:rPr lang="de-DE" dirty="0"/>
              <a:t>Entfall der komplizierten „</a:t>
            </a:r>
            <a:r>
              <a:rPr lang="de-DE" dirty="0" smtClean="0"/>
              <a:t>Gültigkeitsbereiche“ </a:t>
            </a:r>
            <a:r>
              <a:rPr lang="de-DE" dirty="0"/>
              <a:t>für Erklärungen</a:t>
            </a:r>
          </a:p>
          <a:p>
            <a:pPr marL="0" indent="0">
              <a:buNone/>
            </a:pPr>
            <a:endParaRPr lang="de-DE" sz="1000" dirty="0" smtClean="0"/>
          </a:p>
          <a:p>
            <a:r>
              <a:rPr lang="de-DE" dirty="0" smtClean="0"/>
              <a:t>Assistent zum Anlegen einer neuen Erklärung für §4.5 und §6.1 Erklärungen identisch. </a:t>
            </a:r>
          </a:p>
          <a:p>
            <a:r>
              <a:rPr lang="de-DE" dirty="0" smtClean="0"/>
              <a:t>Plausibilisierungsprüfungen bei §4.5 Erklärungen bzgl. erklärtem Zeitraum und Parameter sind implementiert. (pro Parameter min. 3 Monate erklärter Zeitraum und keine Überschneidung mit ident. Parameter)</a:t>
            </a:r>
          </a:p>
          <a:p>
            <a:pPr marL="0" indent="0">
              <a:buNone/>
            </a:pPr>
            <a:endParaRPr lang="de-DE" sz="1000" dirty="0" smtClean="0"/>
          </a:p>
          <a:p>
            <a:r>
              <a:rPr lang="de-DE" dirty="0" smtClean="0"/>
              <a:t>Vereinfachte und anwenderfreundliche Bedienung </a:t>
            </a:r>
          </a:p>
          <a:p>
            <a:r>
              <a:rPr lang="de-DE" dirty="0" smtClean="0"/>
              <a:t>Vorbereitung auf die elektronische Abgabe der Erklärungen durch die Betreiber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3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569325" cy="1868214"/>
          </a:xfrm>
        </p:spPr>
        <p:txBody>
          <a:bodyPr/>
          <a:lstStyle/>
          <a:p>
            <a:pPr algn="ctr"/>
            <a:r>
              <a:rPr lang="de-DE" sz="5400" dirty="0" smtClean="0"/>
              <a:t>Vielen Dank für Ihre Aufmerksamkeit!</a:t>
            </a:r>
            <a:endParaRPr lang="de-DE" sz="5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295900" y="6477000"/>
            <a:ext cx="3678238" cy="279400"/>
          </a:xfrm>
        </p:spPr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2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für einen Umbau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Anpassung an die Vorgaben der </a:t>
            </a:r>
            <a:r>
              <a:rPr lang="de-DE" dirty="0" err="1" smtClean="0"/>
              <a:t>VwVBayAbwAG</a:t>
            </a:r>
            <a:r>
              <a:rPr lang="de-DE" dirty="0"/>
              <a:t> </a:t>
            </a:r>
            <a:r>
              <a:rPr lang="de-DE" dirty="0" smtClean="0"/>
              <a:t>bzw. Anlagen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Erklärung  §6.10 </a:t>
            </a:r>
            <a:r>
              <a:rPr lang="de-DE" dirty="0" err="1" smtClean="0"/>
              <a:t>VwVBayAbwAG</a:t>
            </a:r>
            <a:r>
              <a:rPr lang="de-DE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Erklärungszeitraum ein Kalenderjahr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Anforderungen nur abgaberelevante Parameter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Erklärung §4.5 </a:t>
            </a:r>
            <a:r>
              <a:rPr lang="de-DE" dirty="0" err="1" smtClean="0"/>
              <a:t>VwVBayAbwAG</a:t>
            </a:r>
            <a:r>
              <a:rPr lang="de-DE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Erklärungszeitraum min. 3 Monate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Anforderungen nur abgaberelevante Parameter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Umbaus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Abbildung der tatsächlichen vom Betreiber gestellten Erklärungen -AbwAG</a:t>
            </a:r>
          </a:p>
          <a:p>
            <a:r>
              <a:rPr lang="de-DE" dirty="0" smtClean="0"/>
              <a:t>Anpassung im Hinblick auf die Erweiterung um das Modul Abwasserabgabe</a:t>
            </a:r>
          </a:p>
          <a:p>
            <a:r>
              <a:rPr lang="de-DE" dirty="0" smtClean="0"/>
              <a:t>Mit dem Modul Abwasserabgabe soll die Antragsstellung der Erklärungen durch die Betreiber über DABay elektronisch erfolgen -&gt; zukünftig erfolgt dann die Dateneingabe der Erklärungen durch den Antragssteller</a:t>
            </a:r>
          </a:p>
          <a:p>
            <a:r>
              <a:rPr lang="de-DE" dirty="0" smtClean="0"/>
              <a:t>Mit Modul Abwasserabgabe -&gt; Integration der §4.5 AbwAG-Erklärungen in das Modul Überwachung</a:t>
            </a:r>
          </a:p>
          <a:p>
            <a:pPr marL="384175" lvl="1" indent="0">
              <a:buNone/>
            </a:pPr>
            <a:endParaRPr lang="de-DE" dirty="0" smtClean="0"/>
          </a:p>
          <a:p>
            <a:r>
              <a:rPr lang="de-DE" dirty="0" smtClean="0"/>
              <a:t>Vereinfachte und anwenderfreundliche Bedienung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LfU/ Schick, </a:t>
            </a:r>
            <a:r>
              <a:rPr lang="de-DE" dirty="0" err="1" smtClean="0"/>
              <a:t>Ref</a:t>
            </a:r>
            <a:r>
              <a:rPr lang="de-DE" dirty="0" smtClean="0"/>
              <a:t>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1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DABay Erklärungen – alte Version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56648" cy="410445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7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Anpassungen im Bereich Erklärungen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28601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2555776" y="4247728"/>
            <a:ext cx="864096" cy="2721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123728" y="4892690"/>
            <a:ext cx="1008112" cy="13821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0700" y="4333453"/>
            <a:ext cx="1568971" cy="2227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43958" y="4146732"/>
            <a:ext cx="4016474" cy="923330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Anforderungen konnten frei gewählt werden.</a:t>
            </a:r>
          </a:p>
          <a:p>
            <a:pPr algn="l"/>
            <a:r>
              <a:rPr lang="de-DE" sz="1800" dirty="0" smtClean="0"/>
              <a:t>Gruppierung in Gültigkeitszeiträume</a:t>
            </a:r>
            <a:endParaRPr lang="de-DE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1043608" y="1492925"/>
            <a:ext cx="3168352" cy="923330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Gültigkeitszeitraum der Erklärung konnte frei gewählt werden</a:t>
            </a:r>
            <a:r>
              <a:rPr lang="de-DE" sz="1800" dirty="0"/>
              <a:t>.</a:t>
            </a:r>
            <a:endParaRPr lang="de-DE" sz="1800" dirty="0" smtClean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4211961" y="2416255"/>
            <a:ext cx="792087" cy="3646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 flipH="1" flipV="1">
            <a:off x="3137148" y="5015188"/>
            <a:ext cx="1306810" cy="548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12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Erklärung nach §6 AbwAG, Art. 10 </a:t>
            </a:r>
            <a:r>
              <a:rPr lang="de-DE" dirty="0" err="1" smtClean="0"/>
              <a:t>BayAbwAG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7083"/>
          <a:stretch/>
        </p:blipFill>
        <p:spPr>
          <a:xfrm>
            <a:off x="1403648" y="1484784"/>
            <a:ext cx="6343840" cy="487988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07504" y="3196490"/>
            <a:ext cx="2016224" cy="1200329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Auszug aus Erklärung nach §6 AbwAG, Art. 10 </a:t>
            </a:r>
            <a:r>
              <a:rPr lang="de-DE" sz="1800" dirty="0" err="1" smtClean="0"/>
              <a:t>BayAbwAG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42000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7</a:t>
            </a:fld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3923928" y="4675950"/>
            <a:ext cx="864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Erklärungen </a:t>
            </a:r>
            <a:r>
              <a:rPr lang="de-DE" dirty="0" smtClean="0"/>
              <a:t>in </a:t>
            </a:r>
            <a:r>
              <a:rPr lang="de-DE" dirty="0" smtClean="0"/>
              <a:t>DABay – zukünftige Version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3" y="1412776"/>
            <a:ext cx="8445852" cy="496855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2312665" y="4420094"/>
            <a:ext cx="2370634" cy="5210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60373" y="3897053"/>
            <a:ext cx="1735363" cy="1800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580112" y="3481236"/>
            <a:ext cx="2952328" cy="923330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Gültigkeitszeitraum vorbelegt mit einem Kalenderjahr - änderbar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2748930" y="3717032"/>
            <a:ext cx="1944216" cy="4680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2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Erklärungen – Reiter Anforderungen zukünftig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6574"/>
            <a:ext cx="9036496" cy="38470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2123728" y="4077071"/>
            <a:ext cx="5904656" cy="15165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076056" y="2591171"/>
            <a:ext cx="1224136" cy="4057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0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Änderungen in Erklärungen nach AbwAG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Anlegen einer § 6.1 Erklärung - zukünftig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/>
          <a:stretch/>
        </p:blipFill>
        <p:spPr>
          <a:xfrm>
            <a:off x="49113" y="1988840"/>
            <a:ext cx="8999637" cy="45237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467544" y="4005064"/>
            <a:ext cx="2370634" cy="5821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5524" y="5466936"/>
            <a:ext cx="2890292" cy="272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80112" y="3481236"/>
            <a:ext cx="2952328" cy="923330"/>
          </a:xfrm>
          <a:prstGeom prst="rect">
            <a:avLst/>
          </a:prstGeom>
          <a:solidFill>
            <a:schemeClr val="accent5">
              <a:alpha val="89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Gültigkeitszeitraum vorbelegt mit einem Kalenderjahr - änderbar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916570" y="2381738"/>
            <a:ext cx="7615870" cy="272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6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U-Präsentation">
  <a:themeElements>
    <a:clrScheme name="LfU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U-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>
    <a:extraClrScheme>
      <a:clrScheme name="LfU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LfU-Präsentation</Template>
  <TotalTime>0</TotalTime>
  <Words>667</Words>
  <Application>Microsoft Office PowerPoint</Application>
  <PresentationFormat>Bildschirmpräsentation (4:3)</PresentationFormat>
  <Paragraphs>97</Paragraphs>
  <Slides>15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LfU-Präsentation</vt:lpstr>
      <vt:lpstr>DABay – Änderungen bei Erklärungen nach AbwAG  Einführungsveranstaltung DABay –  Modul Bescheide Julia Schick LfU, Ref 65 </vt:lpstr>
      <vt:lpstr>Motivation für einen Umbau</vt:lpstr>
      <vt:lpstr>Ziele des Umbaus</vt:lpstr>
      <vt:lpstr>DABay Erklärungen – alte Version</vt:lpstr>
      <vt:lpstr>Anpassungen im Bereich Erklärungen</vt:lpstr>
      <vt:lpstr>Erklärung nach §6 AbwAG, Art. 10 BayAbwAG</vt:lpstr>
      <vt:lpstr>Erklärungen in DABay – zukünftige Version</vt:lpstr>
      <vt:lpstr>Erklärungen – Reiter Anforderungen zukünftig</vt:lpstr>
      <vt:lpstr>Anlegen einer § 6.1 Erklärung - zukünftig</vt:lpstr>
      <vt:lpstr>Anlegen einer § 6.1 Erklärung - zukünftig</vt:lpstr>
      <vt:lpstr>Erklärung nach §4 Abs.5 BayAbwAG – niedriger erklärte Werte</vt:lpstr>
      <vt:lpstr>Anlegen einer § 4.5 Erklärung - zukünftig</vt:lpstr>
      <vt:lpstr>Darstellung der Erklärungen in DABay - zukünftig</vt:lpstr>
      <vt:lpstr>Erklärungen nach AbwAG - zukünftig</vt:lpstr>
      <vt:lpstr>Vielen Dank für Ihre Aufmerksamkeit!</vt:lpstr>
    </vt:vector>
  </TitlesOfParts>
  <Company>GB Umwelt und Gesundheit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Dienstbesprechung Technische Gewässeraufsicht</dc:title>
  <dc:creator>Schütter Joachim</dc:creator>
  <cp:lastModifiedBy>Schick Julia</cp:lastModifiedBy>
  <cp:revision>279</cp:revision>
  <cp:lastPrinted>2015-09-14T06:19:36Z</cp:lastPrinted>
  <dcterms:created xsi:type="dcterms:W3CDTF">2014-05-23T09:25:18Z</dcterms:created>
  <dcterms:modified xsi:type="dcterms:W3CDTF">2015-09-30T05:48:39Z</dcterms:modified>
</cp:coreProperties>
</file>